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90" r:id="rId24"/>
    <p:sldId id="294" r:id="rId25"/>
    <p:sldId id="284" r:id="rId26"/>
    <p:sldId id="285" r:id="rId27"/>
    <p:sldId id="286" r:id="rId28"/>
    <p:sldId id="287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1-Concept-of-gene-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551" y="689371"/>
            <a:ext cx="7710488" cy="57828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-Concept-of-gene-1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-Concept-of-gene-1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-Concept-of-gene-1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-Concept-of-gene-1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-Concept-of-gene-1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-Concept-of-gene-1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-Concept-of-gene-1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7-Concept-of-gene-1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-Concept-of-gene-1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-Concept-of-gene-1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2-Concept-of-gene-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-Concept-of-gene-2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-Concept-of-gene-2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-Concept-of-gene-22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175" y="228600"/>
            <a:ext cx="8701088" cy="6429375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endParaRPr 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+mj-lt"/>
              <a:buAutoNum type="arabicPeriod"/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GENE ONE ENZYME CONCEPT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</a:p>
          <a:p>
            <a:pPr marL="714375" indent="-271463">
              <a:tabLst>
                <a:tab pos="442913" algn="l"/>
                <a:tab pos="542925" algn="l"/>
              </a:tabLst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Given by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Beadle 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atum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during discovery of biochemical mutation in </a:t>
            </a:r>
            <a:r>
              <a:rPr lang="en-US" sz="18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eurospora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crassa</a:t>
            </a:r>
            <a:r>
              <a:rPr lang="en-US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714375" indent="-271463">
              <a:tabLst>
                <a:tab pos="442913" algn="l"/>
                <a:tab pos="542925" algn="l"/>
              </a:tabLst>
            </a:pP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all the biochemical processes are controlled by genes in all organism.</a:t>
            </a:r>
          </a:p>
          <a:p>
            <a:pPr marL="714375" indent="-271463">
              <a:tabLst>
                <a:tab pos="442913" algn="l"/>
                <a:tab pos="542925" algn="l"/>
              </a:tabLst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Each and every step of any reaction controlled by gene, so the ration between gene and biochemical reaction is 1:1.</a:t>
            </a:r>
          </a:p>
          <a:p>
            <a:pPr marL="714375" indent="-271463">
              <a:tabLst>
                <a:tab pos="442913" algn="l"/>
                <a:tab pos="542925" algn="l"/>
              </a:tabLst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one gene mutated, then only one step of process will be affected, not whole process.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14375" indent="-271463">
              <a:tabLst>
                <a:tab pos="442913" algn="l"/>
                <a:tab pos="542925" algn="l"/>
              </a:tabLst>
            </a:pP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above observation, 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eadle and </a:t>
            </a:r>
            <a:r>
              <a:rPr lang="en-US" sz="1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1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atum </a:t>
            </a:r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suggested that, </a:t>
            </a:r>
            <a:r>
              <a:rPr lang="en-US" sz="1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“Every gene controls the formation and function of an enzyme”. </a:t>
            </a:r>
            <a:endParaRPr lang="en-US" sz="1800" b="1" i="1" dirty="0" smtClean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8" y="3976687"/>
            <a:ext cx="6344884" cy="196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6401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71475"/>
            <a:ext cx="8515350" cy="6372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ONE POLYPEPTIDE CONCEPT – </a:t>
            </a:r>
            <a:endParaRPr lang="en-US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357188"/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357188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many discoveries, its proved that, most of the enzyme like,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heamoglobin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made by two or more polypeptide chains and each polypeptide chain is the production of different genes. </a:t>
            </a:r>
          </a:p>
          <a:p>
            <a:pPr marL="542925" indent="-357188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 – tryptophan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synthatase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enzyme in E. coli,  is made up of two polypeptide chain – </a:t>
            </a:r>
          </a:p>
          <a:p>
            <a:pPr marL="542925" indent="-357188"/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polypeptide chain – coded by </a:t>
            </a:r>
            <a:r>
              <a:rPr lang="en-US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trp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A gene </a:t>
            </a:r>
          </a:p>
          <a:p>
            <a:pPr marL="542925" indent="-357188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 – polypeptide chain –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coded by </a:t>
            </a:r>
            <a:r>
              <a:rPr lang="en-US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trp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B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 </a:t>
            </a: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357188"/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2925" indent="-357188"/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THEN, INGRAM told that “</a:t>
            </a:r>
            <a:r>
              <a:rPr lang="en-US" sz="1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 gene code for a single polypeptide chain not for a whole protein or enzyme”.</a:t>
            </a:r>
          </a:p>
          <a:p>
            <a:pPr marL="542925" indent="-357188"/>
            <a:endParaRPr lang="en-US" sz="1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1614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9-Concept-of-gene-2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0-Concept-of-gene-30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1-Concept-of-gene-31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1147228"/>
            <a:ext cx="7415212" cy="486780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3-Concept-of-gene-3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4-Concept-of-gene-4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5-Concept-of-gene-5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6-Concept-of-gene-6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7-Concept-of-gene-7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8-Concept-of-gene-8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9-Concept-of-gene-9-20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42950" y="5472113"/>
            <a:ext cx="6815137" cy="900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204</Words>
  <Application>Microsoft Office PowerPoint</Application>
  <PresentationFormat>On-screen Show (4:3)</PresentationFormat>
  <Paragraphs>15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user</dc:creator>
  <cp:keywords/>
  <dc:description>generated using python-pptx</dc:description>
  <cp:lastModifiedBy>user</cp:lastModifiedBy>
  <cp:revision>17</cp:revision>
  <dcterms:created xsi:type="dcterms:W3CDTF">2013-01-27T09:14:16Z</dcterms:created>
  <dcterms:modified xsi:type="dcterms:W3CDTF">2024-11-19T16:58:31Z</dcterms:modified>
  <cp:category/>
</cp:coreProperties>
</file>